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2"/>
    <p:restoredTop sz="94676"/>
  </p:normalViewPr>
  <p:slideViewPr>
    <p:cSldViewPr snapToGrid="0" snapToObjects="1">
      <p:cViewPr varScale="1">
        <p:scale>
          <a:sx n="91" d="100"/>
          <a:sy n="91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93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31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38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Palatino" charset="0"/>
                <a:ea typeface="Palatino" charset="0"/>
                <a:cs typeface="Palatino" charset="0"/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Palatino" charset="0"/>
                <a:ea typeface="Palatino" charset="0"/>
                <a:cs typeface="Palatino" charset="0"/>
              </a:defRPr>
            </a:lvl1pPr>
            <a:lvl2pPr>
              <a:defRPr>
                <a:latin typeface="Palatino" charset="0"/>
                <a:ea typeface="Palatino" charset="0"/>
                <a:cs typeface="Palatino" charset="0"/>
              </a:defRPr>
            </a:lvl2pPr>
            <a:lvl3pPr>
              <a:defRPr>
                <a:latin typeface="Palatino" charset="0"/>
                <a:ea typeface="Palatino" charset="0"/>
                <a:cs typeface="Palatino" charset="0"/>
              </a:defRPr>
            </a:lvl3pPr>
            <a:lvl4pPr>
              <a:defRPr>
                <a:latin typeface="Palatino" charset="0"/>
                <a:ea typeface="Palatino" charset="0"/>
                <a:cs typeface="Palatino" charset="0"/>
              </a:defRPr>
            </a:lvl4pPr>
            <a:lvl5pPr>
              <a:defRPr>
                <a:latin typeface="Palatino" charset="0"/>
                <a:ea typeface="Palatino" charset="0"/>
                <a:cs typeface="Palatino" charset="0"/>
              </a:defRPr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94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958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896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887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5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3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5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68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008166-2CD9-E543-B71E-C0800C7499F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81D88-6881-1346-B61F-B7A6B0FEF0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31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Palatino" charset="0"/>
                <a:ea typeface="Palatino" charset="0"/>
                <a:cs typeface="Palatino" charset="0"/>
              </a:rPr>
              <a:t>Ben Bowen - </a:t>
            </a:r>
            <a:r>
              <a:rPr lang="en-US" dirty="0" err="1" smtClean="0">
                <a:latin typeface="Palatino" charset="0"/>
                <a:ea typeface="Palatino" charset="0"/>
                <a:cs typeface="Palatino" charset="0"/>
              </a:rPr>
              <a:t>CodeClan</a:t>
            </a:r>
            <a:r>
              <a:rPr lang="en-US" dirty="0" smtClean="0">
                <a:latin typeface="Palatino" charset="0"/>
                <a:ea typeface="Palatino" charset="0"/>
                <a:cs typeface="Palatino" charset="0"/>
              </a:rPr>
              <a:t> E17 - Jan 2018</a:t>
            </a:r>
            <a:endParaRPr lang="en-US" dirty="0">
              <a:latin typeface="Palatino" charset="0"/>
              <a:ea typeface="Palatino" charset="0"/>
              <a:cs typeface="Palatin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87579" y="830178"/>
            <a:ext cx="57510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Palatino" charset="0"/>
                <a:ea typeface="Palatino" charset="0"/>
                <a:cs typeface="Palatino" charset="0"/>
              </a:rPr>
              <a:t>Java/Android Project</a:t>
            </a:r>
            <a:endParaRPr lang="en-US" sz="4400" dirty="0">
              <a:latin typeface="Palatino" charset="0"/>
              <a:ea typeface="Palatino" charset="0"/>
              <a:cs typeface="Palatin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03095" y="1927639"/>
            <a:ext cx="57510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Palatino" charset="0"/>
                <a:ea typeface="Palatino" charset="0"/>
                <a:cs typeface="Palatino" charset="0"/>
              </a:rPr>
              <a:t>Food Tracker</a:t>
            </a:r>
            <a:endParaRPr lang="en-US" sz="4400" dirty="0">
              <a:latin typeface="Palatino" charset="0"/>
              <a:ea typeface="Palatino" charset="0"/>
              <a:cs typeface="Palat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3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06117" y="421104"/>
            <a:ext cx="988995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Palatino" charset="0"/>
                <a:ea typeface="Palatino" charset="0"/>
                <a:cs typeface="Palatino" charset="0"/>
              </a:rPr>
              <a:t>Brief</a:t>
            </a:r>
          </a:p>
          <a:p>
            <a:endParaRPr lang="en-US" sz="2400" b="1" dirty="0">
              <a:latin typeface="Palatino" charset="0"/>
              <a:ea typeface="Palatino" charset="0"/>
              <a:cs typeface="Palatino" charset="0"/>
            </a:endParaRPr>
          </a:p>
          <a:p>
            <a:r>
              <a:rPr lang="en-US" sz="2400" b="1" dirty="0" smtClean="0">
                <a:latin typeface="Palatino" charset="0"/>
                <a:ea typeface="Palatino" charset="0"/>
                <a:cs typeface="Palatino" charset="0"/>
              </a:rPr>
              <a:t>Food </a:t>
            </a:r>
            <a:r>
              <a:rPr lang="en-US" sz="2400" b="1" dirty="0">
                <a:latin typeface="Palatino" charset="0"/>
                <a:ea typeface="Palatino" charset="0"/>
                <a:cs typeface="Palatino" charset="0"/>
              </a:rPr>
              <a:t>Tracker</a:t>
            </a:r>
          </a:p>
          <a:p>
            <a:r>
              <a:rPr lang="en-US" sz="2400" dirty="0">
                <a:latin typeface="Palatino" charset="0"/>
                <a:ea typeface="Palatino" charset="0"/>
                <a:cs typeface="Palatino" charset="0"/>
              </a:rPr>
              <a:t>Goal: Practice OO and UI design with what we learned in Java / Android weeks</a:t>
            </a:r>
          </a:p>
          <a:p>
            <a:r>
              <a:rPr lang="en-US" sz="2400" b="1" dirty="0">
                <a:latin typeface="Palatino" charset="0"/>
                <a:ea typeface="Palatino" charset="0"/>
                <a:cs typeface="Palatino" charset="0"/>
              </a:rPr>
              <a:t>MVP</a:t>
            </a:r>
          </a:p>
          <a:p>
            <a:r>
              <a:rPr lang="en-US" sz="2400" dirty="0">
                <a:latin typeface="Palatino" charset="0"/>
                <a:ea typeface="Palatino" charset="0"/>
                <a:cs typeface="Palatino" charset="0"/>
              </a:rPr>
              <a:t>You are required to write an Android app that allows a user to track the food they eat. Users should be able to enter what they eat and when (date/time) and for what meal.</a:t>
            </a:r>
          </a:p>
          <a:p>
            <a:r>
              <a:rPr lang="en-US" sz="2400" b="1" dirty="0">
                <a:latin typeface="Palatino" charset="0"/>
                <a:ea typeface="Palatino" charset="0"/>
                <a:cs typeface="Palatino" charset="0"/>
              </a:rPr>
              <a:t>Project Extension</a:t>
            </a:r>
          </a:p>
          <a:p>
            <a:r>
              <a:rPr lang="en-US" sz="2400" dirty="0">
                <a:latin typeface="Palatino" charset="0"/>
                <a:ea typeface="Palatino" charset="0"/>
                <a:cs typeface="Palatino" charset="0"/>
              </a:rPr>
              <a:t>The app should show the user a record of what they have eaten over a given period e.g. In March I drank 23 cans of </a:t>
            </a:r>
            <a:r>
              <a:rPr lang="en-US" sz="2400" dirty="0" err="1">
                <a:latin typeface="Palatino" charset="0"/>
                <a:ea typeface="Palatino" charset="0"/>
                <a:cs typeface="Palatino" charset="0"/>
              </a:rPr>
              <a:t>Irn-Bru</a:t>
            </a:r>
            <a:r>
              <a:rPr lang="en-US" sz="2400" dirty="0">
                <a:latin typeface="Palatino" charset="0"/>
                <a:ea typeface="Palatino" charset="0"/>
                <a:cs typeface="Palatino" charset="0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7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941342" y="1153551"/>
            <a:ext cx="84687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Palatino" charset="0"/>
                <a:ea typeface="Palatino" charset="0"/>
                <a:cs typeface="Palatino" charset="0"/>
              </a:rPr>
              <a:t>My Aims:</a:t>
            </a:r>
          </a:p>
          <a:p>
            <a:pPr marL="285750" indent="-285750">
              <a:buFontTx/>
              <a:buChar char="-"/>
            </a:pPr>
            <a:r>
              <a:rPr lang="en-US" sz="2800" dirty="0" smtClean="0">
                <a:latin typeface="Palatino" charset="0"/>
                <a:ea typeface="Palatino" charset="0"/>
                <a:cs typeface="Palatino" charset="0"/>
              </a:rPr>
              <a:t>Consolidate Java</a:t>
            </a:r>
          </a:p>
          <a:p>
            <a:pPr marL="285750" indent="-285750">
              <a:buFontTx/>
              <a:buChar char="-"/>
            </a:pPr>
            <a:r>
              <a:rPr lang="en-US" sz="2800" dirty="0" smtClean="0">
                <a:latin typeface="Palatino" charset="0"/>
                <a:ea typeface="Palatino" charset="0"/>
                <a:cs typeface="Palatino" charset="0"/>
              </a:rPr>
              <a:t>Learn how to use SQLite for data </a:t>
            </a:r>
            <a:r>
              <a:rPr lang="en-GB" sz="2800" dirty="0" smtClean="0">
                <a:latin typeface="Palatino" charset="0"/>
                <a:ea typeface="Palatino" charset="0"/>
                <a:cs typeface="Palatino" charset="0"/>
              </a:rPr>
              <a:t>persistence</a:t>
            </a:r>
          </a:p>
          <a:p>
            <a:pPr marL="285750" indent="-285750">
              <a:buFontTx/>
              <a:buChar char="-"/>
            </a:pPr>
            <a:r>
              <a:rPr lang="en-US" sz="2800" dirty="0" smtClean="0">
                <a:latin typeface="Palatino" charset="0"/>
                <a:ea typeface="Palatino" charset="0"/>
                <a:cs typeface="Palatino" charset="0"/>
              </a:rPr>
              <a:t>Practice </a:t>
            </a:r>
            <a:r>
              <a:rPr lang="en-GB" sz="2800" dirty="0" smtClean="0">
                <a:latin typeface="Palatino" charset="0"/>
                <a:ea typeface="Palatino" charset="0"/>
                <a:cs typeface="Palatino" charset="0"/>
              </a:rPr>
              <a:t>and improve </a:t>
            </a:r>
            <a:r>
              <a:rPr lang="en-US" sz="2800" dirty="0" smtClean="0">
                <a:latin typeface="Palatino" charset="0"/>
                <a:ea typeface="Palatino" charset="0"/>
                <a:cs typeface="Palatino" charset="0"/>
              </a:rPr>
              <a:t>using Android Studio</a:t>
            </a:r>
            <a:endParaRPr lang="en-US" sz="2800" dirty="0">
              <a:latin typeface="Palatino" charset="0"/>
              <a:ea typeface="Palatino" charset="0"/>
              <a:cs typeface="Palat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41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19" y="573951"/>
            <a:ext cx="11352628" cy="5290784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2700997" y="3784209"/>
            <a:ext cx="6133514" cy="422031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06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7951" y="998806"/>
            <a:ext cx="3038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Showing database stuff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00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3372" y="590843"/>
            <a:ext cx="4445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Problems with dates </a:t>
            </a:r>
            <a:r>
              <a:rPr lang="en-US" smtClean="0"/>
              <a:t>and databases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53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14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</TotalTime>
  <Words>127</Words>
  <Application>Microsoft Macintosh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Palatino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2018-01-11T12:01:43Z</dcterms:created>
  <dcterms:modified xsi:type="dcterms:W3CDTF">2018-01-11T15:39:00Z</dcterms:modified>
</cp:coreProperties>
</file>

<file path=docProps/thumbnail.jpeg>
</file>